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5" r:id="rId4"/>
    <p:sldId id="282" r:id="rId5"/>
    <p:sldId id="280" r:id="rId6"/>
    <p:sldId id="281" r:id="rId7"/>
    <p:sldId id="278" r:id="rId8"/>
    <p:sldId id="286" r:id="rId9"/>
    <p:sldId id="287" r:id="rId10"/>
    <p:sldId id="295" r:id="rId11"/>
    <p:sldId id="294" r:id="rId12"/>
    <p:sldId id="288" r:id="rId13"/>
    <p:sldId id="290" r:id="rId14"/>
    <p:sldId id="289" r:id="rId15"/>
    <p:sldId id="292" r:id="rId16"/>
    <p:sldId id="293" r:id="rId17"/>
    <p:sldId id="291" r:id="rId18"/>
    <p:sldId id="299" r:id="rId19"/>
    <p:sldId id="297" r:id="rId20"/>
    <p:sldId id="296" r:id="rId21"/>
    <p:sldId id="298" r:id="rId22"/>
    <p:sldId id="300" r:id="rId23"/>
    <p:sldId id="301" r:id="rId24"/>
    <p:sldId id="304" r:id="rId25"/>
    <p:sldId id="302" r:id="rId26"/>
    <p:sldId id="303" r:id="rId27"/>
    <p:sldId id="305" r:id="rId28"/>
    <p:sldId id="279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2B96B-2F3B-4835-B048-A99C115C6642}" v="17" dt="2019-12-19T01:53:08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22725-6070-42EA-8EFE-66106394D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B46910-86AC-4F25-B137-AD58C8DEE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7BC0D0-58A4-4C14-A1A9-7DF349D8A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43D10A-C783-410D-9095-26BE9E02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33D4D3-A32A-457F-AD78-6B51E212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45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3F265-D4F2-4F42-953F-1A8D994A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81188-7045-4035-AE32-5E7C2D767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553364-D67B-4E30-9E7E-7CC1192C6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980372-CBB6-4A0F-8727-06CE13A0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72EAC3-78F8-4544-8AE5-C17EF812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59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192E97-B9A1-461E-AF7C-AFF741EEC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0639F6-ECC7-4C53-B30A-B16887BFF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4DF8A7-D15C-4073-B836-D292C11C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739F33-582B-464F-8DA2-A57E4F23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2CE396-BF98-472C-9C87-8CE9F4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29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F42DB-A5DF-4E22-883B-06FFA466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B67EC0-FDEF-444F-B0C4-E36A7177D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D78594-933E-4FF7-883C-BF923007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69DC2-9030-4C9B-A36D-390808A6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DE38F4-BDBD-47A5-902E-4BF891A7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0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4B477-E880-4524-9C16-CDCD802D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C5177E-2327-494A-AAF1-804288FCA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12CFCC-110A-4775-987C-17A6DD2B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44F4B-61EA-4AFF-8989-8FD476B4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4C7C4B-E98C-44E5-BC91-4A83B7BA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58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53220-C2AE-4288-BD20-C864CA9D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29736E-DAD3-4B11-96F2-98DFEAEA6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856B41-9F9A-4A70-8F87-457A7B9CC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17470C-9E47-4F6B-85D1-619E7627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9B85F7-A7EE-43D1-B8BF-4899CBC9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E14FDE-4A6D-487D-AB09-B29A76A1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19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792E8-BD43-4D9C-876C-5D9616C1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779F4F-BB29-4AEF-B916-6872D49F7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5DAC7B-BD56-4736-B919-ABE20B9A7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9C2769-79FE-405C-83C2-C70CFC712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5332C7-79A2-4AF2-82D6-26395A8BE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0612A5-905D-45BB-83A4-11931EBB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C6EA53-593D-4F09-BBA4-51F903A26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2160B1E-7074-48CD-9B83-E6027936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53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C3803-E1D0-40F2-95A8-10CE6F69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F64BBB-138E-450C-8745-CBEE90D9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98FF0E-E475-4666-8C7B-ED03512C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F85E18-EA79-4FE1-B4F2-C5B7923A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3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A8191B-89FC-4853-BCBC-1053876A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03FB7B1-5158-49F0-8081-D531FDA7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3C04FD-379F-4F57-93FB-53A2E73E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31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F9926-54E8-435D-8AD1-2AD9AFB6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68ADE-11FB-4915-8F54-3C5E2F80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B6EB2F-248C-4824-BBA1-E26C3EC4C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280DF7-2303-4590-91A8-4A31990C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9F2FD9-9C54-46E2-98C9-7163DA94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923600-A014-4DA7-931A-1DBDDEC9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28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EBF3E-FC9D-4DA4-9BE2-2225B9D1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A9F30F-4265-4B8E-9488-840E17367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511BC-8629-47FB-A39A-D31BD761D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F0CC36-6EC9-4EA3-9DA2-019354D8B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0371D9-7D30-4F93-B426-38C4A17A3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B0ED7D-33E5-4810-BFDB-5E894C10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82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FB1373E-993E-4073-8456-2B18569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CE38A8-3477-4654-9A3C-3FEF80230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43F385-CAD4-47C0-8CBF-047A410CE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03A7-E79E-49F7-9979-6589F9D767B2}" type="datetimeFigureOut">
              <a:rPr lang="pt-BR" smtClean="0"/>
              <a:t>05/01/2020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36987-D6AA-411F-90DE-108E050B2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720C26-8210-4891-B6D7-A7CC29393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8E26-7301-48A9-AA05-EE6C91A9BE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48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0" Type="http://schemas.openxmlformats.org/officeDocument/2006/relationships/image" Target="../media/image9.jpe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op-5-most-popular-css-frameworks-that-you-should-pay-attention-to-in-2017-344a8b67fba1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jquery.com/javascript/javascript-frameworks-2019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bileappdaily.com/2018/08/31/guide-on-javascript-frameworks" TargetMode="Externa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ackernoon.com/the-2019-web-developer-roadmap-ab89ac3c380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larong2122/what-is-back-end-development-d93732c129e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geekhunter.com.br/salario-de-programador-cargos-em-alta-2019/" TargetMode="Externa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glassdoor.com.br/Sal%C3%A1rios/desenvolvedor-back-end-sal%C3%A1rio-SRCH_KO0,22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glassdoor.com.br/Sal%C3%A1rios/desenvolvedor-front-end-sal%C3%A1rio-SRCH_KO0,2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becode.com.br/principais-linguagens-de-programacao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://www.matera.com/blog/post/o-que-e-um-front-end-developer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14" Type="http://schemas.openxmlformats.org/officeDocument/2006/relationships/hyperlink" Target="https://frontendmasters.com/books/front-end-handbook/2018/what-is-a-F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33DE4C-F9C7-41FE-8670-7B8793F62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2783282"/>
            <a:ext cx="6105194" cy="203105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Programação WEB</a:t>
            </a:r>
            <a:br>
              <a:rPr lang="pt-BR" dirty="0">
                <a:solidFill>
                  <a:srgbClr val="FFFFFF"/>
                </a:solidFill>
              </a:rPr>
            </a:b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49AEC8-8D90-4141-B856-581B53406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Por: Rafael Duarte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0F460FD-7263-4B8B-A81E-F7F086B027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44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3141C-BA92-4CBC-8728-C74A547D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8FC3CB9A-1F95-4082-9A9E-B98F45925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 t="15678" r="31159" b="16597"/>
          <a:stretch/>
        </p:blipFill>
        <p:spPr>
          <a:xfrm>
            <a:off x="838200" y="427199"/>
            <a:ext cx="570837" cy="1057106"/>
          </a:xfrm>
          <a:prstGeom prst="rect">
            <a:avLst/>
          </a:prstGeom>
        </p:spPr>
      </p:pic>
      <p:pic>
        <p:nvPicPr>
          <p:cNvPr id="5" name="Picture 4" descr="Resultado de imagem para Tablet icon">
            <a:extLst>
              <a:ext uri="{FF2B5EF4-FFF2-40B4-BE49-F238E27FC236}">
                <a16:creationId xmlns:a16="http://schemas.microsoft.com/office/drawing/2014/main" id="{1965D637-5A6E-4F72-A6AE-1A598D742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3"/>
          <a:stretch/>
        </p:blipFill>
        <p:spPr bwMode="auto">
          <a:xfrm>
            <a:off x="1568363" y="452445"/>
            <a:ext cx="1532650" cy="12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m relacionada">
            <a:extLst>
              <a:ext uri="{FF2B5EF4-FFF2-40B4-BE49-F238E27FC236}">
                <a16:creationId xmlns:a16="http://schemas.microsoft.com/office/drawing/2014/main" id="{B2E2D493-8A86-4DCA-9485-892EC127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92" y="259939"/>
            <a:ext cx="8677771" cy="368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m para objective c icon">
            <a:extLst>
              <a:ext uri="{FF2B5EF4-FFF2-40B4-BE49-F238E27FC236}">
                <a16:creationId xmlns:a16="http://schemas.microsoft.com/office/drawing/2014/main" id="{BE385735-EE28-4089-8196-EB5AC05B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3" y="4697037"/>
            <a:ext cx="4288816" cy="214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sultado de imagem para linguagem swift">
            <a:extLst>
              <a:ext uri="{FF2B5EF4-FFF2-40B4-BE49-F238E27FC236}">
                <a16:creationId xmlns:a16="http://schemas.microsoft.com/office/drawing/2014/main" id="{E13D0E0A-6417-45AB-B1D8-3B27F5863A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5" y="4048802"/>
            <a:ext cx="5197016" cy="28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8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8E45C-0BE9-4C31-9697-22A55D7E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3AE951-39B8-488C-A921-46B3E987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Resultado de imagem para Geladeira icon">
            <a:extLst>
              <a:ext uri="{FF2B5EF4-FFF2-40B4-BE49-F238E27FC236}">
                <a16:creationId xmlns:a16="http://schemas.microsoft.com/office/drawing/2014/main" id="{7315E10B-CDCD-4E96-9D44-5D3A8A41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412" y="302463"/>
            <a:ext cx="1282807" cy="12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m para smartwatch icon">
            <a:extLst>
              <a:ext uri="{FF2B5EF4-FFF2-40B4-BE49-F238E27FC236}">
                <a16:creationId xmlns:a16="http://schemas.microsoft.com/office/drawing/2014/main" id="{5AA7D734-6FEE-41AC-896A-E89F1AD79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"/>
          <a:stretch/>
        </p:blipFill>
        <p:spPr bwMode="auto">
          <a:xfrm>
            <a:off x="204340" y="313204"/>
            <a:ext cx="1267719" cy="12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17D6B821-7847-41A7-BBE5-697ACFCB3490}"/>
              </a:ext>
            </a:extLst>
          </p:cNvPr>
          <p:cNvGrpSpPr/>
          <p:nvPr/>
        </p:nvGrpSpPr>
        <p:grpSpPr>
          <a:xfrm>
            <a:off x="1693552" y="292975"/>
            <a:ext cx="1628574" cy="1532650"/>
            <a:chOff x="-1638110" y="956126"/>
            <a:chExt cx="1628574" cy="153265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22D1B72-DD42-40D5-BB63-0D2A8C19C46D}"/>
                </a:ext>
              </a:extLst>
            </p:cNvPr>
            <p:cNvSpPr/>
            <p:nvPr/>
          </p:nvSpPr>
          <p:spPr>
            <a:xfrm>
              <a:off x="-1638110" y="956126"/>
              <a:ext cx="1628574" cy="1532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8" name="Picture 10" descr="Resultado de imagem para smart car icon">
              <a:extLst>
                <a:ext uri="{FF2B5EF4-FFF2-40B4-BE49-F238E27FC236}">
                  <a16:creationId xmlns:a16="http://schemas.microsoft.com/office/drawing/2014/main" id="{DDE28385-650A-4524-8394-6F870E565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63773" y="956126"/>
              <a:ext cx="1532650" cy="153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Resultado de imagem para Arduino icon">
            <a:extLst>
              <a:ext uri="{FF2B5EF4-FFF2-40B4-BE49-F238E27FC236}">
                <a16:creationId xmlns:a16="http://schemas.microsoft.com/office/drawing/2014/main" id="{7D21E344-6217-4746-86EA-AFAD3125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24" y="4409936"/>
            <a:ext cx="2522198" cy="25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D97FB1-8B63-495C-82A9-EA76CD92D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885" y="4235367"/>
            <a:ext cx="2367443" cy="2516505"/>
          </a:xfrm>
          <a:prstGeom prst="rect">
            <a:avLst/>
          </a:prstGeom>
        </p:spPr>
      </p:pic>
      <p:pic>
        <p:nvPicPr>
          <p:cNvPr id="9220" name="Picture 4" descr="Resultado de imagem para Arduino">
            <a:extLst>
              <a:ext uri="{FF2B5EF4-FFF2-40B4-BE49-F238E27FC236}">
                <a16:creationId xmlns:a16="http://schemas.microsoft.com/office/drawing/2014/main" id="{D8F40DAB-F43E-46FF-A0EB-848035F3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31" y="4499971"/>
            <a:ext cx="3123093" cy="216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C++">
            <a:extLst>
              <a:ext uri="{FF2B5EF4-FFF2-40B4-BE49-F238E27FC236}">
                <a16:creationId xmlns:a16="http://schemas.microsoft.com/office/drawing/2014/main" id="{020AA1E0-2ED7-453E-801B-63DD5D94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51" y="1950229"/>
            <a:ext cx="1989683" cy="223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m para c icon">
            <a:extLst>
              <a:ext uri="{FF2B5EF4-FFF2-40B4-BE49-F238E27FC236}">
                <a16:creationId xmlns:a16="http://schemas.microsoft.com/office/drawing/2014/main" id="{F5FC55ED-58A2-4871-B081-5CE4DC40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04" y="2042493"/>
            <a:ext cx="2367443" cy="23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m para Java">
            <a:extLst>
              <a:ext uri="{FF2B5EF4-FFF2-40B4-BE49-F238E27FC236}">
                <a16:creationId xmlns:a16="http://schemas.microsoft.com/office/drawing/2014/main" id="{29D7C246-F991-49C7-90B8-DD16A58CF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0" y="1960562"/>
            <a:ext cx="3614120" cy="20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mips">
            <a:extLst>
              <a:ext uri="{FF2B5EF4-FFF2-40B4-BE49-F238E27FC236}">
                <a16:creationId xmlns:a16="http://schemas.microsoft.com/office/drawing/2014/main" id="{E7E9C5A9-1AE3-4B6C-9FE9-A49E8706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218" y="2206190"/>
            <a:ext cx="2960962" cy="17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6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87A9044-D250-4AFF-A92F-F9E04F0FE099}"/>
              </a:ext>
            </a:extLst>
          </p:cNvPr>
          <p:cNvGrpSpPr/>
          <p:nvPr/>
        </p:nvGrpSpPr>
        <p:grpSpPr>
          <a:xfrm>
            <a:off x="2766328" y="459275"/>
            <a:ext cx="1389978" cy="1238243"/>
            <a:chOff x="-1956035" y="1127586"/>
            <a:chExt cx="1819275" cy="174307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239D34E-29D2-4A07-B485-0BE8F55F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56035" y="1127586"/>
              <a:ext cx="1819275" cy="1743075"/>
            </a:xfrm>
            <a:prstGeom prst="rect">
              <a:avLst/>
            </a:prstGeom>
          </p:spPr>
        </p:pic>
        <p:pic>
          <p:nvPicPr>
            <p:cNvPr id="6" name="Imagem 5" descr="Teclado de computador&#10;&#10;Descrição gerada automaticamente">
              <a:extLst>
                <a:ext uri="{FF2B5EF4-FFF2-40B4-BE49-F238E27FC236}">
                  <a16:creationId xmlns:a16="http://schemas.microsoft.com/office/drawing/2014/main" id="{7EB98A86-365F-4736-B401-C8160604D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6026" y="1211405"/>
              <a:ext cx="1659256" cy="165925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7" name="Picture 4" descr="Resultado de imagem para notebook icon png">
            <a:extLst>
              <a:ext uri="{FF2B5EF4-FFF2-40B4-BE49-F238E27FC236}">
                <a16:creationId xmlns:a16="http://schemas.microsoft.com/office/drawing/2014/main" id="{BB47B668-FCC6-488D-AE18-A3F2206D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5" y="486343"/>
            <a:ext cx="1930900" cy="118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A64C653D-DB9F-43C8-9268-E5BFFE38F2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 t="15678" r="31159" b="16597"/>
          <a:stretch/>
        </p:blipFill>
        <p:spPr>
          <a:xfrm>
            <a:off x="6797993" y="513619"/>
            <a:ext cx="570837" cy="1057106"/>
          </a:xfrm>
          <a:prstGeom prst="rect">
            <a:avLst/>
          </a:prstGeom>
        </p:spPr>
      </p:pic>
      <p:pic>
        <p:nvPicPr>
          <p:cNvPr id="9" name="Picture 4" descr="Resultado de imagem para Tablet icon">
            <a:extLst>
              <a:ext uri="{FF2B5EF4-FFF2-40B4-BE49-F238E27FC236}">
                <a16:creationId xmlns:a16="http://schemas.microsoft.com/office/drawing/2014/main" id="{2235D344-B2B0-4A5A-9BD9-19261DA64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3"/>
          <a:stretch/>
        </p:blipFill>
        <p:spPr bwMode="auto">
          <a:xfrm>
            <a:off x="7528156" y="538865"/>
            <a:ext cx="1532650" cy="12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tecnologias front end">
            <a:extLst>
              <a:ext uri="{FF2B5EF4-FFF2-40B4-BE49-F238E27FC236}">
                <a16:creationId xmlns:a16="http://schemas.microsoft.com/office/drawing/2014/main" id="{9C679A65-921B-4894-8F95-821897383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7" y="2499834"/>
            <a:ext cx="8212665" cy="336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BA288-7BDA-484A-B3B3-24ACD65D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 descr="Resultado de imagem para html versions">
            <a:extLst>
              <a:ext uri="{FF2B5EF4-FFF2-40B4-BE49-F238E27FC236}">
                <a16:creationId xmlns:a16="http://schemas.microsoft.com/office/drawing/2014/main" id="{2A503DDA-112F-4037-9A06-CCA9FC9342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83" y="1027906"/>
            <a:ext cx="10134183" cy="570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tecnologias front end">
            <a:extLst>
              <a:ext uri="{FF2B5EF4-FFF2-40B4-BE49-F238E27FC236}">
                <a16:creationId xmlns:a16="http://schemas.microsoft.com/office/drawing/2014/main" id="{55300F17-4EFB-4559-9A07-27F8ECCE0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8"/>
          <a:stretch/>
        </p:blipFill>
        <p:spPr bwMode="auto">
          <a:xfrm>
            <a:off x="123492" y="365125"/>
            <a:ext cx="1174091" cy="151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99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C42FF-BB55-49FF-99B2-FC7146D2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80C763-2835-448C-B7FC-8BEBAD59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Resultado de imagem para tecnologias front end">
            <a:extLst>
              <a:ext uri="{FF2B5EF4-FFF2-40B4-BE49-F238E27FC236}">
                <a16:creationId xmlns:a16="http://schemas.microsoft.com/office/drawing/2014/main" id="{3CB13B48-CAB7-4660-A329-7C886F8C4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8" r="37438"/>
          <a:stretch/>
        </p:blipFill>
        <p:spPr bwMode="auto">
          <a:xfrm>
            <a:off x="0" y="118134"/>
            <a:ext cx="1087392" cy="14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FE855E5-71C4-4CFD-AA8A-C7381B65716B}"/>
              </a:ext>
            </a:extLst>
          </p:cNvPr>
          <p:cNvSpPr/>
          <p:nvPr/>
        </p:nvSpPr>
        <p:spPr>
          <a:xfrm>
            <a:off x="3149600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3"/>
              </a:rPr>
              <a:t>https://hackernoon.com/top-5-most-popular-css-frameworks-that-you-should-pay-attention-to-in-2017-344a8b67fba1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D84A29-B810-4964-851B-40B4055D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66" y="1663259"/>
            <a:ext cx="10520240" cy="44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433F0-BC0C-401E-AFDD-8FFB342D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3E223D-F7CB-4659-9BD0-7EE55CB5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Resultado de imagem para tecnologias front end">
            <a:extLst>
              <a:ext uri="{FF2B5EF4-FFF2-40B4-BE49-F238E27FC236}">
                <a16:creationId xmlns:a16="http://schemas.microsoft.com/office/drawing/2014/main" id="{F9B7B493-73F6-46ED-BE34-55A4631C5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8"/>
          <a:stretch/>
        </p:blipFill>
        <p:spPr bwMode="auto">
          <a:xfrm>
            <a:off x="0" y="0"/>
            <a:ext cx="1887457" cy="21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5F6C41-0E8A-4591-AF14-75CCE8DDFAC2}"/>
              </a:ext>
            </a:extLst>
          </p:cNvPr>
          <p:cNvSpPr/>
          <p:nvPr/>
        </p:nvSpPr>
        <p:spPr>
          <a:xfrm>
            <a:off x="2812745" y="6176963"/>
            <a:ext cx="6102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https://freejquery.com/javascript/javascript-frameworks-2019/</a:t>
            </a:r>
            <a:endParaRPr lang="pt-BR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2B297B6-6DA1-4827-9B4E-0077A653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30" y="792360"/>
            <a:ext cx="9186916" cy="524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E29B440-2712-4583-A1D1-A462DB5E7343}"/>
              </a:ext>
            </a:extLst>
          </p:cNvPr>
          <p:cNvSpPr/>
          <p:nvPr/>
        </p:nvSpPr>
        <p:spPr>
          <a:xfrm>
            <a:off x="1943099" y="6423223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https://www.mobileappdaily.com/2018/08/31/guide-on-javascript-frameworks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638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PHP">
            <a:extLst>
              <a:ext uri="{FF2B5EF4-FFF2-40B4-BE49-F238E27FC236}">
                <a16:creationId xmlns:a16="http://schemas.microsoft.com/office/drawing/2014/main" id="{2C3F8CFA-17D2-4C06-89C1-C0214191D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05" y="1888670"/>
            <a:ext cx="4003233" cy="21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C#">
            <a:extLst>
              <a:ext uri="{FF2B5EF4-FFF2-40B4-BE49-F238E27FC236}">
                <a16:creationId xmlns:a16="http://schemas.microsoft.com/office/drawing/2014/main" id="{73D35198-4851-49BC-BD46-F9B7EB26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30" y="18504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Java">
            <a:extLst>
              <a:ext uri="{FF2B5EF4-FFF2-40B4-BE49-F238E27FC236}">
                <a16:creationId xmlns:a16="http://schemas.microsoft.com/office/drawing/2014/main" id="{0110B93B-D67C-49C8-88D9-010C3AA8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8728"/>
            <a:ext cx="3614120" cy="20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A9745E6-58B0-4C2E-8F8A-863B0ACD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chemeClr val="accent6"/>
                </a:solidFill>
              </a:rPr>
              <a:t>Linguagens “</a:t>
            </a:r>
            <a:r>
              <a:rPr lang="pt-BR" sz="6000" b="1" dirty="0" err="1">
                <a:solidFill>
                  <a:schemeClr val="accent6"/>
                </a:solidFill>
              </a:rPr>
              <a:t>Fullstack</a:t>
            </a:r>
            <a:r>
              <a:rPr lang="pt-BR" sz="6000" b="1" dirty="0">
                <a:solidFill>
                  <a:schemeClr val="accent6"/>
                </a:solidFill>
              </a:rPr>
              <a:t>”</a:t>
            </a:r>
          </a:p>
        </p:txBody>
      </p:sp>
      <p:pic>
        <p:nvPicPr>
          <p:cNvPr id="8200" name="Picture 8" descr="Resultado de imagem para Python">
            <a:extLst>
              <a:ext uri="{FF2B5EF4-FFF2-40B4-BE49-F238E27FC236}">
                <a16:creationId xmlns:a16="http://schemas.microsoft.com/office/drawing/2014/main" id="{557B0E6D-9E82-4689-B35E-A99A31E1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816" y="4258728"/>
            <a:ext cx="2143126" cy="22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867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44788-256C-4547-B4C9-583097EA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AF85CB-FB5F-4E8B-9D99-FC6098B6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30600" cy="4351338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https://hackernoon.com/the-2019-web-developer-roadmap-ab89ac3c380e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87DDC2-0A0C-431D-B202-1FA4956F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0"/>
            <a:ext cx="32373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88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6EF76-46D8-43B8-917B-37F74AFA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BE1400B-37A4-459E-9BA1-9626AA63EC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3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FF484-CF59-4B5E-8806-C7D648F0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escolher?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7BB5AB-310C-4C1D-B518-2E077E4EC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2" name="Picture 4" descr="Imagem relacionada">
            <a:extLst>
              <a:ext uri="{FF2B5EF4-FFF2-40B4-BE49-F238E27FC236}">
                <a16:creationId xmlns:a16="http://schemas.microsoft.com/office/drawing/2014/main" id="{D19430A8-09FD-4E8C-94B6-E19EEDB6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15" y="1860934"/>
            <a:ext cx="7610168" cy="42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Resultado de imagem para js framework">
            <a:extLst>
              <a:ext uri="{FF2B5EF4-FFF2-40B4-BE49-F238E27FC236}">
                <a16:creationId xmlns:a16="http://schemas.microsoft.com/office/drawing/2014/main" id="{B3B313A9-66DF-4D7B-A61E-4E7BA7B8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915" y="1860934"/>
            <a:ext cx="7610168" cy="42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3B5B7C-2C5E-40D0-9FD7-4809D18B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chemeClr val="accent1"/>
                </a:solidFill>
              </a:rPr>
              <a:t>Objetivo</a:t>
            </a:r>
            <a:endParaRPr lang="pt-BR" sz="3600" b="1" dirty="0">
              <a:solidFill>
                <a:schemeClr val="accent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8" name="Picture 10" descr="Resultado de imagem para backend">
            <a:extLst>
              <a:ext uri="{FF2B5EF4-FFF2-40B4-BE49-F238E27FC236}">
                <a16:creationId xmlns:a16="http://schemas.microsoft.com/office/drawing/2014/main" id="{30A71894-52AA-4619-AED2-371FA99BB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866"/>
          <a:stretch/>
        </p:blipFill>
        <p:spPr bwMode="auto">
          <a:xfrm>
            <a:off x="429768" y="1721922"/>
            <a:ext cx="6704891" cy="452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A1D462-417F-46D0-8082-A07E5127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034" y="2020824"/>
            <a:ext cx="4648198" cy="395935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5400" dirty="0">
                <a:solidFill>
                  <a:schemeClr val="accent1"/>
                </a:solidFill>
              </a:rPr>
              <a:t>Entender as partes integrantes de um sistema web.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08DD6A-1B32-49C2-A6A1-2346965D86AB}"/>
              </a:ext>
            </a:extLst>
          </p:cNvPr>
          <p:cNvSpPr/>
          <p:nvPr/>
        </p:nvSpPr>
        <p:spPr>
          <a:xfrm>
            <a:off x="1973942" y="6358227"/>
            <a:ext cx="867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https://medium.com/@larong2122/what-is-back-end-development-d93732c129e9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86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C8978-1775-4972-9121-71CB5EB7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por qual motivo trabalhar com programação WEB?</a:t>
            </a:r>
          </a:p>
        </p:txBody>
      </p:sp>
      <p:pic>
        <p:nvPicPr>
          <p:cNvPr id="11266" name="Picture 2" descr="Resultado de imagem para nerd thumbs up">
            <a:extLst>
              <a:ext uri="{FF2B5EF4-FFF2-40B4-BE49-F238E27FC236}">
                <a16:creationId xmlns:a16="http://schemas.microsoft.com/office/drawing/2014/main" id="{DC839374-9277-420E-AE23-BBF3FA8CA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4"/>
          <a:stretch/>
        </p:blipFill>
        <p:spPr bwMode="auto">
          <a:xfrm>
            <a:off x="3517901" y="0"/>
            <a:ext cx="4697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breaking bad deitar no dinheiro">
            <a:extLst>
              <a:ext uri="{FF2B5EF4-FFF2-40B4-BE49-F238E27FC236}">
                <a16:creationId xmlns:a16="http://schemas.microsoft.com/office/drawing/2014/main" id="{7E67FD20-4DA5-45BC-A0FC-8D4EB4D9DC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9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2EB88-DEBE-47C1-876E-BB8947F6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Queremos ser ricos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5E8A862-F800-481B-B3B2-3B77B1E12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8233"/>
            <a:ext cx="9676479" cy="4802187"/>
          </a:xfrm>
          <a:prstGeom prst="rect">
            <a:avLst/>
          </a:prstGeom>
        </p:spPr>
      </p:pic>
      <p:pic>
        <p:nvPicPr>
          <p:cNvPr id="13314" name="Picture 2" descr="Resultado de imagem para rica meme">
            <a:extLst>
              <a:ext uri="{FF2B5EF4-FFF2-40B4-BE49-F238E27FC236}">
                <a16:creationId xmlns:a16="http://schemas.microsoft.com/office/drawing/2014/main" id="{7B163814-BB27-4938-84AB-48C2F43D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375" y="35232"/>
            <a:ext cx="3787625" cy="198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9F28EC-4D3A-4C7B-9E64-239BA624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299" y="5679692"/>
            <a:ext cx="2276475" cy="4095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D472215-74DA-4D2E-B3CD-79955F5DDFE5}"/>
              </a:ext>
            </a:extLst>
          </p:cNvPr>
          <p:cNvSpPr/>
          <p:nvPr/>
        </p:nvSpPr>
        <p:spPr>
          <a:xfrm>
            <a:off x="1076632" y="6275754"/>
            <a:ext cx="8072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https://blog.geekhunter.com.br/salario-de-programador-cargos-em-alta-2019/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32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7DBE-DC6D-48D0-95CD-D37D7DD1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9FD4979-B6FF-4D56-995F-E8B517BD3AF2}"/>
              </a:ext>
            </a:extLst>
          </p:cNvPr>
          <p:cNvSpPr/>
          <p:nvPr/>
        </p:nvSpPr>
        <p:spPr>
          <a:xfrm>
            <a:off x="1081548" y="6356660"/>
            <a:ext cx="11110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https://www.glassdoor.com.br/Sal%C3%A1rios/desenvolvedor-back-end-sal%C3%A1rio-SRCH_KO0,22.htm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0C7A45-7F3F-4B36-9A0C-6DDE4368E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1833562"/>
            <a:ext cx="9515475" cy="3190875"/>
          </a:xfrm>
          <a:prstGeom prst="rect">
            <a:avLst/>
          </a:prstGeom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E13965D-DD0C-4369-9212-9FD50816A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0442" y="365125"/>
            <a:ext cx="9850848" cy="58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9FD4979-B6FF-4D56-995F-E8B517BD3AF2}"/>
              </a:ext>
            </a:extLst>
          </p:cNvPr>
          <p:cNvSpPr/>
          <p:nvPr/>
        </p:nvSpPr>
        <p:spPr>
          <a:xfrm>
            <a:off x="1081548" y="6356660"/>
            <a:ext cx="11110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https://www.glassdoor.com.br/Sal%C3%A1rios/desenvolvedor-front-end-sal%C3%A1rio-SRCH_KO0,23.htm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3318B4-70B8-4A14-8AF8-82328104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0" y="1525743"/>
            <a:ext cx="9553575" cy="33051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F3414FE-1DF7-4012-80A5-7E6C6453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70" y="0"/>
            <a:ext cx="9515475" cy="63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089D9-9691-43C0-B066-DAFB104E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E17D3-1222-4CCF-9C1A-347DFCF42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Resultado de imagem para Hora da revisão">
            <a:extLst>
              <a:ext uri="{FF2B5EF4-FFF2-40B4-BE49-F238E27FC236}">
                <a16:creationId xmlns:a16="http://schemas.microsoft.com/office/drawing/2014/main" id="{528713EC-35E7-4983-B97B-D1101488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24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2758E-0EDB-4148-9DCC-4050A3B0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081E53-74C2-4D02-BCBC-8ABCF699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90F7D-E325-4015-B0B2-7AEEB195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99" y="950571"/>
            <a:ext cx="7302282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5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FDFB3-47FB-4E5F-AA12-931824C1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A98F3C-25F1-47AE-998D-3E8595B45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0CA547-A71F-44C7-A126-2889A2A9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4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3AEC1-7855-484F-8569-2F3D2C057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6" y="-147712"/>
            <a:ext cx="12075942" cy="1325563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QUAL O TAMANHO DO SEU APETITE PARA O SUCESSO?</a:t>
            </a:r>
            <a:br>
              <a:rPr lang="pt-BR" dirty="0"/>
            </a:br>
            <a:endParaRPr lang="pt-BR" dirty="0"/>
          </a:p>
        </p:txBody>
      </p:sp>
      <p:pic>
        <p:nvPicPr>
          <p:cNvPr id="4" name="y2mate.com - qual_o_tamanho_do_seu_apetite_para_o_sucesso_9m3rzAzJfg4_360p">
            <a:hlinkClick r:id="" action="ppaction://media"/>
            <a:extLst>
              <a:ext uri="{FF2B5EF4-FFF2-40B4-BE49-F238E27FC236}">
                <a16:creationId xmlns:a16="http://schemas.microsoft.com/office/drawing/2014/main" id="{F8A9029F-E0B8-46B9-9F45-0F8027C55F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4286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CA0AF-9963-4409-AE00-52420FAE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4AE6E0-7AD7-45FA-AFD7-064541E8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 descr="Resultado de imagem para backend">
            <a:extLst>
              <a:ext uri="{FF2B5EF4-FFF2-40B4-BE49-F238E27FC236}">
                <a16:creationId xmlns:a16="http://schemas.microsoft.com/office/drawing/2014/main" id="{2FCB79BA-F4B3-48B6-AD88-28E8063B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21C39-FBE1-4F06-8930-C59344F4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1047D-3E22-449A-936F-083B3F165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F5A337-F377-49B0-ABE1-38F5E158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52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FE0E78-C637-4F66-A617-0D2266432A5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5D7354F-86F0-4079-A9DC-4F23E6DA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6DD9752-0EBC-4553-B90C-6CE4F2AD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38" y="1986812"/>
              <a:ext cx="2257425" cy="504825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AC71A76-82C2-44EE-8D92-91E1BAC94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37" y="3292588"/>
            <a:ext cx="1148783" cy="114878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A0310A-3FBB-4745-B021-5AB7336E246F}"/>
              </a:ext>
            </a:extLst>
          </p:cNvPr>
          <p:cNvSpPr txBox="1"/>
          <p:nvPr/>
        </p:nvSpPr>
        <p:spPr>
          <a:xfrm>
            <a:off x="569888" y="4366364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INTERNET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E718C4-0B3D-4A79-A231-9215A9219945}"/>
              </a:ext>
            </a:extLst>
          </p:cNvPr>
          <p:cNvSpPr txBox="1"/>
          <p:nvPr/>
        </p:nvSpPr>
        <p:spPr>
          <a:xfrm>
            <a:off x="866123" y="1874728"/>
            <a:ext cx="13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3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DCF77-DC72-4B49-AFFE-EACE2D18D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298450"/>
            <a:ext cx="10515600" cy="1325563"/>
          </a:xfrm>
        </p:spPr>
        <p:txBody>
          <a:bodyPr/>
          <a:lstStyle/>
          <a:p>
            <a:r>
              <a:rPr lang="pt-BR" dirty="0" err="1"/>
              <a:t>Liguagens</a:t>
            </a:r>
            <a:r>
              <a:rPr lang="pt-BR" dirty="0"/>
              <a:t> </a:t>
            </a:r>
            <a:r>
              <a:rPr lang="pt-BR" dirty="0" err="1"/>
              <a:t>backend</a:t>
            </a:r>
            <a:endParaRPr lang="pt-BR" dirty="0"/>
          </a:p>
        </p:txBody>
      </p:sp>
      <p:pic>
        <p:nvPicPr>
          <p:cNvPr id="5" name="Picture 2" descr="Resultado de imagem para PHP">
            <a:extLst>
              <a:ext uri="{FF2B5EF4-FFF2-40B4-BE49-F238E27FC236}">
                <a16:creationId xmlns:a16="http://schemas.microsoft.com/office/drawing/2014/main" id="{0AF8C23A-2279-4955-8025-11470C41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8" y="1850470"/>
            <a:ext cx="3002112" cy="15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C#">
            <a:extLst>
              <a:ext uri="{FF2B5EF4-FFF2-40B4-BE49-F238E27FC236}">
                <a16:creationId xmlns:a16="http://schemas.microsoft.com/office/drawing/2014/main" id="{2DAC78F6-26F0-4FF5-B701-7D69E54E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52" y="17702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Java">
            <a:extLst>
              <a:ext uri="{FF2B5EF4-FFF2-40B4-BE49-F238E27FC236}">
                <a16:creationId xmlns:a16="http://schemas.microsoft.com/office/drawing/2014/main" id="{F8643157-9E17-4548-9254-A5B10672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68" y="3816338"/>
            <a:ext cx="3614120" cy="20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m para Python">
            <a:extLst>
              <a:ext uri="{FF2B5EF4-FFF2-40B4-BE49-F238E27FC236}">
                <a16:creationId xmlns:a16="http://schemas.microsoft.com/office/drawing/2014/main" id="{A6C789D2-6AD2-4C1B-B9A1-378D3565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9" y="3913400"/>
            <a:ext cx="2143126" cy="22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Resultado de imagem para nodejs">
            <a:extLst>
              <a:ext uri="{FF2B5EF4-FFF2-40B4-BE49-F238E27FC236}">
                <a16:creationId xmlns:a16="http://schemas.microsoft.com/office/drawing/2014/main" id="{00C7F0F0-825C-46B0-8D6A-A15A8036F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10" y="1869781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inguagem de Programação C++">
            <a:extLst>
              <a:ext uri="{FF2B5EF4-FFF2-40B4-BE49-F238E27FC236}">
                <a16:creationId xmlns:a16="http://schemas.microsoft.com/office/drawing/2014/main" id="{C871F639-07B5-494E-AA71-A014D7672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93" y="1537974"/>
            <a:ext cx="2530215" cy="25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Linguagem de Programação Perl">
            <a:extLst>
              <a:ext uri="{FF2B5EF4-FFF2-40B4-BE49-F238E27FC236}">
                <a16:creationId xmlns:a16="http://schemas.microsoft.com/office/drawing/2014/main" id="{86432AC3-1AA5-470C-B467-9C6856B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84" y="4334671"/>
            <a:ext cx="2821215" cy="142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Linguagem de programação Ruby">
            <a:extLst>
              <a:ext uri="{FF2B5EF4-FFF2-40B4-BE49-F238E27FC236}">
                <a16:creationId xmlns:a16="http://schemas.microsoft.com/office/drawing/2014/main" id="{F2BD2530-8CBA-4817-A295-455067A4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323" y="125932"/>
            <a:ext cx="5697507" cy="1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Linguagem de Programação Visual Basic">
            <a:extLst>
              <a:ext uri="{FF2B5EF4-FFF2-40B4-BE49-F238E27FC236}">
                <a16:creationId xmlns:a16="http://schemas.microsoft.com/office/drawing/2014/main" id="{7BA28EC9-350F-4738-A2CC-E5FC2827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98" y="4322740"/>
            <a:ext cx="2653157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45249E-8F89-4AD5-9C2F-D69EE1E9BD14}"/>
              </a:ext>
            </a:extLst>
          </p:cNvPr>
          <p:cNvSpPr/>
          <p:nvPr/>
        </p:nvSpPr>
        <p:spPr>
          <a:xfrm>
            <a:off x="2898708" y="6559550"/>
            <a:ext cx="609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11"/>
              </a:rPr>
              <a:t>https://becode.com.br/principais-linguagens-de-programacao/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1314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5E58D-E430-49DB-8F89-C4DF15D2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3DE3FF-C563-4DC6-A7B3-636E0A9C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CBBDF4-F493-4D42-9B20-CAC42FBD2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886" y="0"/>
            <a:ext cx="8708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46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3B5B7C-2C5E-40D0-9FD7-4809D18B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Tecnologias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Backend que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vamos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curso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66829927-4863-4CDF-AF41-D2903E518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355" y="321734"/>
            <a:ext cx="2668653" cy="18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Java">
            <a:extLst>
              <a:ext uri="{FF2B5EF4-FFF2-40B4-BE49-F238E27FC236}">
                <a16:creationId xmlns:a16="http://schemas.microsoft.com/office/drawing/2014/main" id="{81902789-E73F-4D24-9393-271339903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463" y="321734"/>
            <a:ext cx="1034629" cy="189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Maven">
            <a:extLst>
              <a:ext uri="{FF2B5EF4-FFF2-40B4-BE49-F238E27FC236}">
                <a16:creationId xmlns:a16="http://schemas.microsoft.com/office/drawing/2014/main" id="{D2D29C8A-0AE8-4B59-AD65-705AF20F0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4004" y="321734"/>
            <a:ext cx="3372191" cy="189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Spring boot">
            <a:extLst>
              <a:ext uri="{FF2B5EF4-FFF2-40B4-BE49-F238E27FC236}">
                <a16:creationId xmlns:a16="http://schemas.microsoft.com/office/drawing/2014/main" id="{E0DF0C5F-82BE-443E-AF7E-38CC324C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87" y="2534447"/>
            <a:ext cx="3348390" cy="17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Postman">
            <a:extLst>
              <a:ext uri="{FF2B5EF4-FFF2-40B4-BE49-F238E27FC236}">
                <a16:creationId xmlns:a16="http://schemas.microsoft.com/office/drawing/2014/main" id="{88C3FDD5-6E74-42FD-B039-33548321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720" y="2534447"/>
            <a:ext cx="3346117" cy="175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Mysql">
            <a:extLst>
              <a:ext uri="{FF2B5EF4-FFF2-40B4-BE49-F238E27FC236}">
                <a16:creationId xmlns:a16="http://schemas.microsoft.com/office/drawing/2014/main" id="{F537877C-A1A5-4DBD-B4A3-B0A88EB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7448" y="2537905"/>
            <a:ext cx="3393292" cy="17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2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78DD-AAA6-448F-BF6A-479DE82C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B26EC-F8D9-4BAF-921F-4BA3BB03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14AAFD-E298-4234-8DA8-D2B34FD0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382C7A2-7171-444F-8E60-D7380C6F233E}"/>
              </a:ext>
            </a:extLst>
          </p:cNvPr>
          <p:cNvSpPr/>
          <p:nvPr/>
        </p:nvSpPr>
        <p:spPr>
          <a:xfrm>
            <a:off x="1341899" y="5896401"/>
            <a:ext cx="98435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WHAT IS FRONT-END DEVELOPMENT?</a:t>
            </a:r>
          </a:p>
        </p:txBody>
      </p:sp>
    </p:spTree>
    <p:extLst>
      <p:ext uri="{BB962C8B-B14F-4D97-AF65-F5344CB8AC3E}">
        <p14:creationId xmlns:p14="http://schemas.microsoft.com/office/powerpoint/2010/main" val="153157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DFE0E78-C637-4F66-A617-0D2266432A5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C5D7354F-86F0-4079-A9DC-4F23E6DA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6DD9752-0EBC-4553-B90C-6CE4F2AD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38" y="1986812"/>
              <a:ext cx="2257425" cy="504825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AC71A76-82C2-44EE-8D92-91E1BAC94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37" y="3292588"/>
            <a:ext cx="1148783" cy="1148783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18F5BFA-DEB5-4AE8-BB6F-EACF176AB31A}"/>
              </a:ext>
            </a:extLst>
          </p:cNvPr>
          <p:cNvGrpSpPr/>
          <p:nvPr/>
        </p:nvGrpSpPr>
        <p:grpSpPr>
          <a:xfrm>
            <a:off x="88661" y="82939"/>
            <a:ext cx="1389978" cy="1238243"/>
            <a:chOff x="-1956035" y="1127586"/>
            <a:chExt cx="1819275" cy="1743075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27E4F611-C41E-4DAE-B9F4-8269ED5B5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56035" y="1127586"/>
              <a:ext cx="1819275" cy="1743075"/>
            </a:xfrm>
            <a:prstGeom prst="rect">
              <a:avLst/>
            </a:prstGeom>
          </p:spPr>
        </p:pic>
        <p:pic>
          <p:nvPicPr>
            <p:cNvPr id="12" name="Imagem 11" descr="Teclado de computador&#10;&#10;Descrição gerada automaticamente">
              <a:extLst>
                <a:ext uri="{FF2B5EF4-FFF2-40B4-BE49-F238E27FC236}">
                  <a16:creationId xmlns:a16="http://schemas.microsoft.com/office/drawing/2014/main" id="{263571EA-FD80-4B12-82AD-CA5D6B19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76026" y="1211405"/>
              <a:ext cx="1659256" cy="165925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16" name="Imagem 15" descr="Uma imagem contendo desenho&#10;&#10;Descrição gerada automaticamente">
            <a:extLst>
              <a:ext uri="{FF2B5EF4-FFF2-40B4-BE49-F238E27FC236}">
                <a16:creationId xmlns:a16="http://schemas.microsoft.com/office/drawing/2014/main" id="{04F6187D-24F7-4441-BAD6-855CCC157B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 t="15678" r="31159" b="16597"/>
          <a:stretch/>
        </p:blipFill>
        <p:spPr>
          <a:xfrm>
            <a:off x="3576492" y="173507"/>
            <a:ext cx="570837" cy="1057106"/>
          </a:xfrm>
          <a:prstGeom prst="rect">
            <a:avLst/>
          </a:prstGeom>
        </p:spPr>
      </p:pic>
      <p:pic>
        <p:nvPicPr>
          <p:cNvPr id="9220" name="Picture 4" descr="Resultado de imagem para notebook icon png">
            <a:extLst>
              <a:ext uri="{FF2B5EF4-FFF2-40B4-BE49-F238E27FC236}">
                <a16:creationId xmlns:a16="http://schemas.microsoft.com/office/drawing/2014/main" id="{A0CFD67A-C857-40C9-B77E-5E92FB5E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8" y="110007"/>
            <a:ext cx="1930900" cy="118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EA0310A-3FBB-4745-B021-5AB7336E246F}"/>
              </a:ext>
            </a:extLst>
          </p:cNvPr>
          <p:cNvSpPr txBox="1"/>
          <p:nvPr/>
        </p:nvSpPr>
        <p:spPr>
          <a:xfrm>
            <a:off x="569888" y="4366364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INTERNET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E718C4-0B3D-4A79-A231-9215A9219945}"/>
              </a:ext>
            </a:extLst>
          </p:cNvPr>
          <p:cNvSpPr txBox="1"/>
          <p:nvPr/>
        </p:nvSpPr>
        <p:spPr>
          <a:xfrm>
            <a:off x="783650" y="1965556"/>
            <a:ext cx="13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Clientes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m para Geladeira icon">
            <a:extLst>
              <a:ext uri="{FF2B5EF4-FFF2-40B4-BE49-F238E27FC236}">
                <a16:creationId xmlns:a16="http://schemas.microsoft.com/office/drawing/2014/main" id="{B206D626-F62A-40CD-937A-802C4D8B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703" y="74658"/>
            <a:ext cx="1282807" cy="12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Tablet icon">
            <a:extLst>
              <a:ext uri="{FF2B5EF4-FFF2-40B4-BE49-F238E27FC236}">
                <a16:creationId xmlns:a16="http://schemas.microsoft.com/office/drawing/2014/main" id="{79EA3588-1A18-40C6-984E-CFB304413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3"/>
          <a:stretch/>
        </p:blipFill>
        <p:spPr bwMode="auto">
          <a:xfrm>
            <a:off x="4306655" y="142482"/>
            <a:ext cx="1532650" cy="12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smartwatch icon">
            <a:extLst>
              <a:ext uri="{FF2B5EF4-FFF2-40B4-BE49-F238E27FC236}">
                <a16:creationId xmlns:a16="http://schemas.microsoft.com/office/drawing/2014/main" id="{36F633DB-0A5A-48F2-8324-DFF573296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"/>
          <a:stretch/>
        </p:blipFill>
        <p:spPr bwMode="auto">
          <a:xfrm>
            <a:off x="5998631" y="85399"/>
            <a:ext cx="1267719" cy="126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79EED37-EBC5-4A45-A66E-B1076EFB6F37}"/>
              </a:ext>
            </a:extLst>
          </p:cNvPr>
          <p:cNvGrpSpPr/>
          <p:nvPr/>
        </p:nvGrpSpPr>
        <p:grpSpPr>
          <a:xfrm>
            <a:off x="7487843" y="65170"/>
            <a:ext cx="1628574" cy="1532650"/>
            <a:chOff x="-1638110" y="956126"/>
            <a:chExt cx="1628574" cy="153265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6FF41250-0B7E-440D-9FE1-EA156B961148}"/>
                </a:ext>
              </a:extLst>
            </p:cNvPr>
            <p:cNvSpPr/>
            <p:nvPr/>
          </p:nvSpPr>
          <p:spPr>
            <a:xfrm>
              <a:off x="-1638110" y="956126"/>
              <a:ext cx="1628574" cy="1532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8" name="Picture 10" descr="Resultado de imagem para smart car icon">
              <a:extLst>
                <a:ext uri="{FF2B5EF4-FFF2-40B4-BE49-F238E27FC236}">
                  <a16:creationId xmlns:a16="http://schemas.microsoft.com/office/drawing/2014/main" id="{6B73475E-CC44-471F-AC19-E7DA40CBE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63773" y="956126"/>
              <a:ext cx="1532650" cy="153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84E96116-644D-4714-B8BD-18C5817ADF3D}"/>
              </a:ext>
            </a:extLst>
          </p:cNvPr>
          <p:cNvSpPr/>
          <p:nvPr/>
        </p:nvSpPr>
        <p:spPr>
          <a:xfrm>
            <a:off x="1723067" y="6211669"/>
            <a:ext cx="8820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http://www.matera.com/blog/post/o-que-e-um-front-end-developer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https://frontendmasters.com/books/front-end-handbook/2018/what-is-a-FD.html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209</Words>
  <Application>Microsoft Office PowerPoint</Application>
  <PresentationFormat>Widescreen</PresentationFormat>
  <Paragraphs>27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Programação WEB </vt:lpstr>
      <vt:lpstr>Objetivo</vt:lpstr>
      <vt:lpstr>Apresentação do PowerPoint</vt:lpstr>
      <vt:lpstr>Apresentação do PowerPoint</vt:lpstr>
      <vt:lpstr>Liguagens backend</vt:lpstr>
      <vt:lpstr>Apresentação do PowerPoint</vt:lpstr>
      <vt:lpstr>Tecnologias Backend que vamos ver no curso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Linguagens “Fullstack”</vt:lpstr>
      <vt:lpstr>Apresentação do PowerPoint</vt:lpstr>
      <vt:lpstr>Apresentação do PowerPoint</vt:lpstr>
      <vt:lpstr>Qual escolher?</vt:lpstr>
      <vt:lpstr>E por qual motivo trabalhar com programação WEB?</vt:lpstr>
      <vt:lpstr>Queremos ser ricos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 O TAMANHO DO SEU APETITE PARA O SUCESSO?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 </dc:title>
  <dc:creator>rafael duarte</dc:creator>
  <cp:lastModifiedBy>rafael duarte</cp:lastModifiedBy>
  <cp:revision>10</cp:revision>
  <dcterms:created xsi:type="dcterms:W3CDTF">2020-01-05T12:14:57Z</dcterms:created>
  <dcterms:modified xsi:type="dcterms:W3CDTF">2020-01-05T14:40:54Z</dcterms:modified>
</cp:coreProperties>
</file>